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297B"/>
    <a:srgbClr val="AD238F"/>
    <a:srgbClr val="795080"/>
    <a:srgbClr val="D4E1F0"/>
    <a:srgbClr val="EBC3C3"/>
    <a:srgbClr val="F5CFCF"/>
    <a:srgbClr val="D2B5DB"/>
    <a:srgbClr val="DAE3F3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 snapToObjects="1">
      <p:cViewPr>
        <p:scale>
          <a:sx n="20" d="100"/>
          <a:sy n="20" d="100"/>
        </p:scale>
        <p:origin x="235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18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8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65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6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25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9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08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43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1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8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B04B-6384-2841-BE93-328F395DFD14}" type="datetimeFigureOut">
              <a:rPr lang="de-DE" smtClean="0"/>
              <a:t>16.08.2023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1F0"/>
            </a:gs>
            <a:gs pos="60000">
              <a:srgbClr val="F5CFCF"/>
            </a:gs>
            <a:gs pos="100000">
              <a:srgbClr val="D2B5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 : coins arrondis 20">
            <a:extLst>
              <a:ext uri="{FF2B5EF4-FFF2-40B4-BE49-F238E27FC236}">
                <a16:creationId xmlns:a16="http://schemas.microsoft.com/office/drawing/2014/main" id="{7E425007-3DDC-4BCB-812F-3A71DF048FEB}"/>
              </a:ext>
            </a:extLst>
          </p:cNvPr>
          <p:cNvSpPr/>
          <p:nvPr/>
        </p:nvSpPr>
        <p:spPr>
          <a:xfrm>
            <a:off x="9679564" y="37227970"/>
            <a:ext cx="20164528" cy="4950427"/>
          </a:xfrm>
          <a:prstGeom prst="roundRect">
            <a:avLst>
              <a:gd name="adj" fmla="val 2276"/>
            </a:avLst>
          </a:prstGeom>
          <a:solidFill>
            <a:srgbClr val="75297B">
              <a:alpha val="1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 : coins arrondis 3">
            <a:extLst>
              <a:ext uri="{FF2B5EF4-FFF2-40B4-BE49-F238E27FC236}">
                <a16:creationId xmlns:a16="http://schemas.microsoft.com/office/drawing/2014/main" id="{A08D8DD9-43DB-45AF-AB4F-010181B4AE4F}"/>
              </a:ext>
            </a:extLst>
          </p:cNvPr>
          <p:cNvSpPr/>
          <p:nvPr/>
        </p:nvSpPr>
        <p:spPr>
          <a:xfrm>
            <a:off x="470720" y="27106474"/>
            <a:ext cx="8895625" cy="9372599"/>
          </a:xfrm>
          <a:prstGeom prst="roundRect">
            <a:avLst>
              <a:gd name="adj" fmla="val 2010"/>
            </a:avLst>
          </a:prstGeom>
          <a:solidFill>
            <a:srgbClr val="75297B">
              <a:alpha val="1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 : coins arrondis 3">
            <a:extLst>
              <a:ext uri="{FF2B5EF4-FFF2-40B4-BE49-F238E27FC236}">
                <a16:creationId xmlns:a16="http://schemas.microsoft.com/office/drawing/2014/main" id="{45319A8C-BB6E-4FC6-A45C-CAF74BC1D529}"/>
              </a:ext>
            </a:extLst>
          </p:cNvPr>
          <p:cNvSpPr/>
          <p:nvPr/>
        </p:nvSpPr>
        <p:spPr>
          <a:xfrm>
            <a:off x="443335" y="17037277"/>
            <a:ext cx="8895625" cy="9372600"/>
          </a:xfrm>
          <a:prstGeom prst="roundRect">
            <a:avLst>
              <a:gd name="adj" fmla="val 2010"/>
            </a:avLst>
          </a:prstGeom>
          <a:solidFill>
            <a:srgbClr val="75297B">
              <a:alpha val="1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 : coins arrondis 3">
            <a:extLst>
              <a:ext uri="{FF2B5EF4-FFF2-40B4-BE49-F238E27FC236}">
                <a16:creationId xmlns:a16="http://schemas.microsoft.com/office/drawing/2014/main" id="{948D5D79-9C78-4307-8031-F26E2F729A9B}"/>
              </a:ext>
            </a:extLst>
          </p:cNvPr>
          <p:cNvSpPr/>
          <p:nvPr/>
        </p:nvSpPr>
        <p:spPr>
          <a:xfrm>
            <a:off x="448389" y="7021286"/>
            <a:ext cx="8895625" cy="9372600"/>
          </a:xfrm>
          <a:prstGeom prst="roundRect">
            <a:avLst>
              <a:gd name="adj" fmla="val 2010"/>
            </a:avLst>
          </a:prstGeom>
          <a:solidFill>
            <a:srgbClr val="75297B">
              <a:alpha val="1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42E6C574-DCBB-4E71-B16F-C39182924E3D}"/>
              </a:ext>
            </a:extLst>
          </p:cNvPr>
          <p:cNvSpPr/>
          <p:nvPr/>
        </p:nvSpPr>
        <p:spPr>
          <a:xfrm>
            <a:off x="9692617" y="819313"/>
            <a:ext cx="20138423" cy="505393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765CE268-6BD4-3D40-B2D4-953FEC4F3F6B}"/>
              </a:ext>
            </a:extLst>
          </p:cNvPr>
          <p:cNvSpPr txBox="1"/>
          <p:nvPr/>
        </p:nvSpPr>
        <p:spPr>
          <a:xfrm>
            <a:off x="10043939" y="1228829"/>
            <a:ext cx="19303946" cy="923330"/>
          </a:xfrm>
          <a:prstGeom prst="rect">
            <a:avLst/>
          </a:prstGeom>
          <a:noFill/>
          <a:effectLst/>
        </p:spPr>
        <p:txBody>
          <a:bodyPr wrap="square" rtlCol="0">
            <a:normAutofit fontScale="92500" lnSpcReduction="20000"/>
          </a:bodyPr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75297B"/>
                </a:solidFill>
                <a:latin typeface="Arial Black" panose="020B0A04020102020204" pitchFamily="34" charset="0"/>
              </a:rPr>
              <a:t>Poster Title</a:t>
            </a:r>
          </a:p>
        </p:txBody>
      </p:sp>
      <p:sp>
        <p:nvSpPr>
          <p:cNvPr id="12" name="ZoneTexte 5">
            <a:extLst>
              <a:ext uri="{FF2B5EF4-FFF2-40B4-BE49-F238E27FC236}">
                <a16:creationId xmlns:a16="http://schemas.microsoft.com/office/drawing/2014/main" id="{FF8DE168-FBE8-1E47-9C5E-56973632DC26}"/>
              </a:ext>
            </a:extLst>
          </p:cNvPr>
          <p:cNvSpPr txBox="1"/>
          <p:nvPr/>
        </p:nvSpPr>
        <p:spPr>
          <a:xfrm>
            <a:off x="850502" y="7840217"/>
            <a:ext cx="80812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Aenean neque lacus, aliquam vitae dolor ac, </a:t>
            </a:r>
            <a:endParaRPr lang="fr-FR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 : coins arrondis 18">
            <a:extLst>
              <a:ext uri="{FF2B5EF4-FFF2-40B4-BE49-F238E27FC236}">
                <a16:creationId xmlns:a16="http://schemas.microsoft.com/office/drawing/2014/main" id="{CF4DFEAF-E597-3747-9DEC-87BEB82949F9}"/>
              </a:ext>
            </a:extLst>
          </p:cNvPr>
          <p:cNvSpPr/>
          <p:nvPr/>
        </p:nvSpPr>
        <p:spPr>
          <a:xfrm>
            <a:off x="9666514" y="7021286"/>
            <a:ext cx="20164528" cy="12281220"/>
          </a:xfrm>
          <a:prstGeom prst="roundRect">
            <a:avLst>
              <a:gd name="adj" fmla="val 1307"/>
            </a:avLst>
          </a:prstGeom>
          <a:solidFill>
            <a:schemeClr val="bg1"/>
          </a:solidFill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 : coins arrondis 19">
            <a:extLst>
              <a:ext uri="{FF2B5EF4-FFF2-40B4-BE49-F238E27FC236}">
                <a16:creationId xmlns:a16="http://schemas.microsoft.com/office/drawing/2014/main" id="{634F3FBA-C974-AF42-AA57-F53B21970A8F}"/>
              </a:ext>
            </a:extLst>
          </p:cNvPr>
          <p:cNvSpPr/>
          <p:nvPr/>
        </p:nvSpPr>
        <p:spPr>
          <a:xfrm>
            <a:off x="9666514" y="20018828"/>
            <a:ext cx="20164528" cy="16401422"/>
          </a:xfrm>
          <a:prstGeom prst="roundRect">
            <a:avLst>
              <a:gd name="adj" fmla="val 1046"/>
            </a:avLst>
          </a:prstGeom>
          <a:solidFill>
            <a:schemeClr val="bg1"/>
          </a:solidFill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0">
            <a:extLst>
              <a:ext uri="{FF2B5EF4-FFF2-40B4-BE49-F238E27FC236}">
                <a16:creationId xmlns:a16="http://schemas.microsoft.com/office/drawing/2014/main" id="{824E115B-2C86-6F4C-ADD3-40CC47035A2B}"/>
              </a:ext>
            </a:extLst>
          </p:cNvPr>
          <p:cNvSpPr/>
          <p:nvPr/>
        </p:nvSpPr>
        <p:spPr>
          <a:xfrm>
            <a:off x="9666513" y="37227970"/>
            <a:ext cx="20164528" cy="4950427"/>
          </a:xfrm>
          <a:prstGeom prst="roundRect">
            <a:avLst>
              <a:gd name="adj" fmla="val 2276"/>
            </a:avLst>
          </a:prstGeom>
          <a:noFill/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ZoneTexte 24">
            <a:extLst>
              <a:ext uri="{FF2B5EF4-FFF2-40B4-BE49-F238E27FC236}">
                <a16:creationId xmlns:a16="http://schemas.microsoft.com/office/drawing/2014/main" id="{D0A836BC-BF82-F74C-BFF1-E1D294B37E7F}"/>
              </a:ext>
            </a:extLst>
          </p:cNvPr>
          <p:cNvSpPr txBox="1"/>
          <p:nvPr/>
        </p:nvSpPr>
        <p:spPr>
          <a:xfrm>
            <a:off x="10281251" y="7894435"/>
            <a:ext cx="9062771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lvl="0" algn="just"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suscipit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ullamcorper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est,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convallis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Praesent sed cursus dolor.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est, ac convallis metus pulvinar eget. Praesent sed cursus dolor.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ZoneTexte 26">
            <a:extLst>
              <a:ext uri="{FF2B5EF4-FFF2-40B4-BE49-F238E27FC236}">
                <a16:creationId xmlns:a16="http://schemas.microsoft.com/office/drawing/2014/main" id="{62479B0C-8E8C-1440-9EE4-5021F2ACBD5E}"/>
              </a:ext>
            </a:extLst>
          </p:cNvPr>
          <p:cNvSpPr txBox="1"/>
          <p:nvPr/>
        </p:nvSpPr>
        <p:spPr>
          <a:xfrm>
            <a:off x="10281251" y="20899795"/>
            <a:ext cx="188987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suscipit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ullamcorper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est,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convallis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Praesent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cursus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Ut non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non bibendum massa.</a:t>
            </a:r>
          </a:p>
        </p:txBody>
      </p:sp>
      <p:sp>
        <p:nvSpPr>
          <p:cNvPr id="26" name="ZoneTexte 27">
            <a:extLst>
              <a:ext uri="{FF2B5EF4-FFF2-40B4-BE49-F238E27FC236}">
                <a16:creationId xmlns:a16="http://schemas.microsoft.com/office/drawing/2014/main" id="{7E7589C3-4400-4B47-9849-346BBAA7B979}"/>
              </a:ext>
            </a:extLst>
          </p:cNvPr>
          <p:cNvSpPr txBox="1"/>
          <p:nvPr/>
        </p:nvSpPr>
        <p:spPr>
          <a:xfrm>
            <a:off x="10281251" y="38128187"/>
            <a:ext cx="188987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[1]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</a:t>
            </a:r>
          </a:p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[2]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</a:t>
            </a:r>
          </a:p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[3]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</a:t>
            </a:r>
          </a:p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[4]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</a:t>
            </a:r>
          </a:p>
        </p:txBody>
      </p:sp>
      <p:sp>
        <p:nvSpPr>
          <p:cNvPr id="37" name="ZoneTexte 38">
            <a:extLst>
              <a:ext uri="{FF2B5EF4-FFF2-40B4-BE49-F238E27FC236}">
                <a16:creationId xmlns:a16="http://schemas.microsoft.com/office/drawing/2014/main" id="{51B83B51-B791-7F49-9294-19509318C416}"/>
              </a:ext>
            </a:extLst>
          </p:cNvPr>
          <p:cNvSpPr txBox="1"/>
          <p:nvPr/>
        </p:nvSpPr>
        <p:spPr>
          <a:xfrm>
            <a:off x="1773655" y="38179689"/>
            <a:ext cx="6018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rgbClr val="75297B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Department,</a:t>
            </a:r>
          </a:p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>
                <a:solidFill>
                  <a:srgbClr val="75297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university,</a:t>
            </a:r>
          </a:p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>
                <a:solidFill>
                  <a:srgbClr val="75297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rgbClr val="75297B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ompany log</a:t>
            </a:r>
            <a:r>
              <a:rPr lang="fr-FR" sz="4800" dirty="0">
                <a:solidFill>
                  <a:srgbClr val="75297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os</a:t>
            </a:r>
          </a:p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rgbClr val="75297B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(optional)</a:t>
            </a:r>
          </a:p>
        </p:txBody>
      </p:sp>
      <p:sp>
        <p:nvSpPr>
          <p:cNvPr id="67" name="ZoneTexte 2">
            <a:extLst>
              <a:ext uri="{FF2B5EF4-FFF2-40B4-BE49-F238E27FC236}">
                <a16:creationId xmlns:a16="http://schemas.microsoft.com/office/drawing/2014/main" id="{128DE1A1-851A-42AC-B57C-72AF678BD725}"/>
              </a:ext>
            </a:extLst>
          </p:cNvPr>
          <p:cNvSpPr txBox="1"/>
          <p:nvPr/>
        </p:nvSpPr>
        <p:spPr>
          <a:xfrm>
            <a:off x="10043939" y="2644488"/>
            <a:ext cx="19303946" cy="2789137"/>
          </a:xfrm>
          <a:prstGeom prst="rect">
            <a:avLst/>
          </a:prstGeom>
          <a:noFill/>
          <a:effectLst/>
        </p:spPr>
        <p:txBody>
          <a:bodyPr wrap="square" numCol="1" spcCol="0" rtlCol="0">
            <a:normAutofit/>
          </a:bodyPr>
          <a:lstStyle/>
          <a:p>
            <a:pPr marL="0" marR="0" lvl="0" indent="0" algn="l" defTabSz="35077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fr-FR" sz="4800" i="0" u="none" strike="noStrike" kern="1200" cap="small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_A</a:t>
            </a:r>
            <a:r>
              <a:rPr kumimoji="0" lang="fr-FR" sz="4800" i="0" u="none" strike="noStrike" kern="1200" cap="small" spc="0" normalizeH="0" baseline="3000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, A</a:t>
            </a:r>
            <a:r>
              <a:rPr kumimoji="0" lang="fr-FR" sz="4800" i="0" u="none" strike="noStrike" kern="1200" cap="small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_B</a:t>
            </a:r>
            <a:r>
              <a:rPr kumimoji="0" lang="fr-FR" sz="480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kumimoji="0" lang="fr-FR" sz="4800" i="0" u="none" strike="noStrike" kern="1200" cap="small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_C</a:t>
            </a:r>
            <a:r>
              <a:rPr kumimoji="0" lang="fr-FR" sz="480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A</a:t>
            </a:r>
            <a:r>
              <a:rPr kumimoji="0" lang="fr-FR" sz="4800" i="0" u="none" strike="noStrike" kern="1200" cap="small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kumimoji="0" lang="fr-FR" sz="4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_D</a:t>
            </a:r>
            <a:r>
              <a:rPr kumimoji="0" lang="fr-FR" sz="480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marR="0" lvl="0" indent="0" algn="l" defTabSz="35077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Affiliation #1</a:t>
            </a:r>
          </a:p>
          <a:p>
            <a:pPr marL="0" marR="0" lvl="0" indent="0" algn="l" defTabSz="35077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Affiliation #2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A793689C-1DF0-436D-B27E-CB2452D086CF}"/>
              </a:ext>
            </a:extLst>
          </p:cNvPr>
          <p:cNvGrpSpPr/>
          <p:nvPr/>
        </p:nvGrpSpPr>
        <p:grpSpPr>
          <a:xfrm>
            <a:off x="366592" y="638406"/>
            <a:ext cx="8752093" cy="4668544"/>
            <a:chOff x="145440" y="1107293"/>
            <a:chExt cx="6454883" cy="34431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3A15E2B-1970-4D6B-9368-CB90F58E0B04}"/>
                </a:ext>
              </a:extLst>
            </p:cNvPr>
            <p:cNvSpPr txBox="1"/>
            <p:nvPr/>
          </p:nvSpPr>
          <p:spPr>
            <a:xfrm>
              <a:off x="1868103" y="2228878"/>
              <a:ext cx="4732220" cy="195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5077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0" i="0" u="none" strike="noStrike" kern="1200" cap="none" spc="0" normalizeH="0" baseline="0" noProof="0" dirty="0">
                  <a:ln>
                    <a:noFill/>
                  </a:ln>
                  <a:solidFill>
                    <a:srgbClr val="75297B"/>
                  </a:solidFill>
                  <a:effectLst/>
                  <a:uLnTx/>
                  <a:uFillTx/>
                  <a:latin typeface="Arial Black" panose="020B0A04020102020204" pitchFamily="34" charset="0"/>
                  <a:cs typeface="Arial" panose="020B0604020202020204" pitchFamily="34" charset="0"/>
                </a:rPr>
                <a:t>PG23</a:t>
              </a:r>
            </a:p>
          </p:txBody>
        </p:sp>
        <p:pic>
          <p:nvPicPr>
            <p:cNvPr id="70" name="그림 69">
              <a:extLst>
                <a:ext uri="{FF2B5EF4-FFF2-40B4-BE49-F238E27FC236}">
                  <a16:creationId xmlns:a16="http://schemas.microsoft.com/office/drawing/2014/main" id="{891282A1-687E-424A-85D5-B66C12B3C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440" y="1107293"/>
              <a:ext cx="1721583" cy="3443165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6864747-DD19-4EA4-BA47-3738A2F70A14}"/>
                </a:ext>
              </a:extLst>
            </p:cNvPr>
            <p:cNvSpPr txBox="1"/>
            <p:nvPr/>
          </p:nvSpPr>
          <p:spPr>
            <a:xfrm>
              <a:off x="1982364" y="3868587"/>
              <a:ext cx="33554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5077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i="0" u="none" strike="noStrike" kern="1200" cap="none" spc="0" normalizeH="0" baseline="0" noProof="0" dirty="0">
                  <a:ln>
                    <a:noFill/>
                  </a:ln>
                  <a:solidFill>
                    <a:srgbClr val="75297B"/>
                  </a:solidFill>
                  <a:effectLst/>
                  <a:uLnTx/>
                  <a:uFillTx/>
                  <a:latin typeface="Arial Black" panose="020B0A04020102020204" pitchFamily="34" charset="0"/>
                  <a:cs typeface="Leelawadee UI Semilight" panose="020B0402040204020203" pitchFamily="34" charset="-34"/>
                </a:rPr>
                <a:t>Daejeon, Korea</a:t>
              </a:r>
            </a:p>
          </p:txBody>
        </p:sp>
      </p:grpSp>
      <p:sp>
        <p:nvSpPr>
          <p:cNvPr id="80" name="Rectangle : coins arrondis 3">
            <a:extLst>
              <a:ext uri="{FF2B5EF4-FFF2-40B4-BE49-F238E27FC236}">
                <a16:creationId xmlns:a16="http://schemas.microsoft.com/office/drawing/2014/main" id="{20E7D69A-64C2-44FA-A58E-52561F4E3799}"/>
              </a:ext>
            </a:extLst>
          </p:cNvPr>
          <p:cNvSpPr/>
          <p:nvPr/>
        </p:nvSpPr>
        <p:spPr>
          <a:xfrm>
            <a:off x="444171" y="17037277"/>
            <a:ext cx="8895625" cy="9372600"/>
          </a:xfrm>
          <a:prstGeom prst="roundRect">
            <a:avLst>
              <a:gd name="adj" fmla="val 2010"/>
            </a:avLst>
          </a:prstGeom>
          <a:noFill/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07861D1C-EF8E-40A1-9068-D145B0AD7E79}"/>
              </a:ext>
            </a:extLst>
          </p:cNvPr>
          <p:cNvGrpSpPr/>
          <p:nvPr/>
        </p:nvGrpSpPr>
        <p:grpSpPr>
          <a:xfrm>
            <a:off x="420107" y="16582128"/>
            <a:ext cx="5927778" cy="1003132"/>
            <a:chOff x="444171" y="16582128"/>
            <a:chExt cx="5927778" cy="1003132"/>
          </a:xfrm>
        </p:grpSpPr>
        <p:sp>
          <p:nvSpPr>
            <p:cNvPr id="81" name="사각형: 둥근 모서리 80">
              <a:extLst>
                <a:ext uri="{FF2B5EF4-FFF2-40B4-BE49-F238E27FC236}">
                  <a16:creationId xmlns:a16="http://schemas.microsoft.com/office/drawing/2014/main" id="{62620827-8DE3-4BD3-9EC2-B6E59AE3F73A}"/>
                </a:ext>
              </a:extLst>
            </p:cNvPr>
            <p:cNvSpPr/>
            <p:nvPr/>
          </p:nvSpPr>
          <p:spPr>
            <a:xfrm>
              <a:off x="444171" y="16582128"/>
              <a:ext cx="5927778" cy="1003132"/>
            </a:xfrm>
            <a:prstGeom prst="roundRect">
              <a:avLst>
                <a:gd name="adj" fmla="val 50000"/>
              </a:avLst>
            </a:prstGeom>
            <a:solidFill>
              <a:srgbClr val="75297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직사각형 81">
              <a:extLst>
                <a:ext uri="{FF2B5EF4-FFF2-40B4-BE49-F238E27FC236}">
                  <a16:creationId xmlns:a16="http://schemas.microsoft.com/office/drawing/2014/main" id="{4FAF8AB4-2EFC-4188-925C-CFACFF459D76}"/>
                </a:ext>
              </a:extLst>
            </p:cNvPr>
            <p:cNvSpPr/>
            <p:nvPr/>
          </p:nvSpPr>
          <p:spPr>
            <a:xfrm>
              <a:off x="835388" y="16711436"/>
              <a:ext cx="53699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RELATED WORK</a:t>
              </a:r>
            </a:p>
          </p:txBody>
        </p:sp>
      </p:grpSp>
      <p:sp>
        <p:nvSpPr>
          <p:cNvPr id="85" name="Rectangle : coins arrondis 3">
            <a:extLst>
              <a:ext uri="{FF2B5EF4-FFF2-40B4-BE49-F238E27FC236}">
                <a16:creationId xmlns:a16="http://schemas.microsoft.com/office/drawing/2014/main" id="{906273B3-430C-42CC-B654-03F31E86DD17}"/>
              </a:ext>
            </a:extLst>
          </p:cNvPr>
          <p:cNvSpPr/>
          <p:nvPr/>
        </p:nvSpPr>
        <p:spPr>
          <a:xfrm>
            <a:off x="451893" y="27109612"/>
            <a:ext cx="8895625" cy="9310637"/>
          </a:xfrm>
          <a:prstGeom prst="roundRect">
            <a:avLst>
              <a:gd name="adj" fmla="val 2010"/>
            </a:avLst>
          </a:prstGeom>
          <a:noFill/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561A4D39-3111-44D0-B01B-CF83D0705692}"/>
              </a:ext>
            </a:extLst>
          </p:cNvPr>
          <p:cNvGrpSpPr/>
          <p:nvPr/>
        </p:nvGrpSpPr>
        <p:grpSpPr>
          <a:xfrm>
            <a:off x="427829" y="26654464"/>
            <a:ext cx="4330989" cy="1003132"/>
            <a:chOff x="451893" y="26654464"/>
            <a:chExt cx="4330989" cy="1003132"/>
          </a:xfrm>
        </p:grpSpPr>
        <p:sp>
          <p:nvSpPr>
            <p:cNvPr id="86" name="사각형: 둥근 모서리 85">
              <a:extLst>
                <a:ext uri="{FF2B5EF4-FFF2-40B4-BE49-F238E27FC236}">
                  <a16:creationId xmlns:a16="http://schemas.microsoft.com/office/drawing/2014/main" id="{8AA4F94A-97FE-435E-B453-125C6509C46B}"/>
                </a:ext>
              </a:extLst>
            </p:cNvPr>
            <p:cNvSpPr/>
            <p:nvPr/>
          </p:nvSpPr>
          <p:spPr>
            <a:xfrm>
              <a:off x="451893" y="26654464"/>
              <a:ext cx="4330989" cy="1003132"/>
            </a:xfrm>
            <a:prstGeom prst="roundRect">
              <a:avLst>
                <a:gd name="adj" fmla="val 50000"/>
              </a:avLst>
            </a:prstGeom>
            <a:solidFill>
              <a:srgbClr val="75297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직사각형 86">
              <a:extLst>
                <a:ext uri="{FF2B5EF4-FFF2-40B4-BE49-F238E27FC236}">
                  <a16:creationId xmlns:a16="http://schemas.microsoft.com/office/drawing/2014/main" id="{6680E16A-B7B4-49BF-B276-9B7C07AC364B}"/>
                </a:ext>
              </a:extLst>
            </p:cNvPr>
            <p:cNvSpPr/>
            <p:nvPr/>
          </p:nvSpPr>
          <p:spPr>
            <a:xfrm>
              <a:off x="843110" y="26783772"/>
              <a:ext cx="353635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OVERVIEW</a:t>
              </a:r>
            </a:p>
          </p:txBody>
        </p:sp>
      </p:grp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E6441965-DFE6-4F7B-B90D-D936477EDD17}"/>
              </a:ext>
            </a:extLst>
          </p:cNvPr>
          <p:cNvCxnSpPr>
            <a:cxnSpLocks/>
          </p:cNvCxnSpPr>
          <p:nvPr/>
        </p:nvCxnSpPr>
        <p:spPr>
          <a:xfrm>
            <a:off x="9692618" y="819313"/>
            <a:ext cx="20138424" cy="0"/>
          </a:xfrm>
          <a:prstGeom prst="line">
            <a:avLst/>
          </a:prstGeom>
          <a:ln w="79375">
            <a:solidFill>
              <a:srgbClr val="7529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A9434C78-0396-41F5-AF2C-F0E6AD7F1149}"/>
              </a:ext>
            </a:extLst>
          </p:cNvPr>
          <p:cNvCxnSpPr>
            <a:cxnSpLocks/>
          </p:cNvCxnSpPr>
          <p:nvPr/>
        </p:nvCxnSpPr>
        <p:spPr>
          <a:xfrm>
            <a:off x="9692618" y="5873248"/>
            <a:ext cx="20138424" cy="0"/>
          </a:xfrm>
          <a:prstGeom prst="line">
            <a:avLst/>
          </a:prstGeom>
          <a:ln w="79375">
            <a:solidFill>
              <a:srgbClr val="7529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AC8EC28B-A707-4C21-87B6-1774242B5429}"/>
              </a:ext>
            </a:extLst>
          </p:cNvPr>
          <p:cNvGrpSpPr/>
          <p:nvPr/>
        </p:nvGrpSpPr>
        <p:grpSpPr>
          <a:xfrm>
            <a:off x="9662296" y="6554617"/>
            <a:ext cx="5864655" cy="1003132"/>
            <a:chOff x="9454456" y="6292657"/>
            <a:chExt cx="5864655" cy="1003132"/>
          </a:xfrm>
        </p:grpSpPr>
        <p:sp>
          <p:nvSpPr>
            <p:cNvPr id="104" name="사각형: 둥근 모서리 103">
              <a:extLst>
                <a:ext uri="{FF2B5EF4-FFF2-40B4-BE49-F238E27FC236}">
                  <a16:creationId xmlns:a16="http://schemas.microsoft.com/office/drawing/2014/main" id="{A35D5A8E-022B-40A9-9DA1-E8AD6104EA58}"/>
                </a:ext>
              </a:extLst>
            </p:cNvPr>
            <p:cNvSpPr/>
            <p:nvPr/>
          </p:nvSpPr>
          <p:spPr>
            <a:xfrm>
              <a:off x="9454456" y="6292657"/>
              <a:ext cx="5864655" cy="10031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rgbClr val="75297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직사각형 104">
              <a:extLst>
                <a:ext uri="{FF2B5EF4-FFF2-40B4-BE49-F238E27FC236}">
                  <a16:creationId xmlns:a16="http://schemas.microsoft.com/office/drawing/2014/main" id="{14A7988B-7753-4304-B9F0-FBC4948DD2E2}"/>
                </a:ext>
              </a:extLst>
            </p:cNvPr>
            <p:cNvSpPr/>
            <p:nvPr/>
          </p:nvSpPr>
          <p:spPr>
            <a:xfrm>
              <a:off x="9845673" y="6408317"/>
              <a:ext cx="512512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rgbClr val="75297B"/>
                  </a:solidFill>
                  <a:latin typeface="Arial Black" panose="020B0A04020102020204" pitchFamily="34" charset="0"/>
                </a:rPr>
                <a:t>METHODOLOGY</a:t>
              </a:r>
            </a:p>
          </p:txBody>
        </p:sp>
      </p:grpSp>
      <p:sp>
        <p:nvSpPr>
          <p:cNvPr id="107" name="ZoneTexte 5">
            <a:extLst>
              <a:ext uri="{FF2B5EF4-FFF2-40B4-BE49-F238E27FC236}">
                <a16:creationId xmlns:a16="http://schemas.microsoft.com/office/drawing/2014/main" id="{E7B683AA-8C2D-4980-8A1F-81446A492448}"/>
              </a:ext>
            </a:extLst>
          </p:cNvPr>
          <p:cNvSpPr txBox="1"/>
          <p:nvPr/>
        </p:nvSpPr>
        <p:spPr>
          <a:xfrm>
            <a:off x="859060" y="17878205"/>
            <a:ext cx="808129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aliquam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commodo massa.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consequat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justo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Pellentesque dictum, sapien in egestas condimentum, tortor arcu mattis ligula, ac lacinia eros neque nec magna</a:t>
            </a:r>
            <a:r>
              <a:rPr lang="fr-FR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Aenean consequat euismod dolor ut tempus. Sed vel justo ut enim sollicitudin efficitur. Pellentesque dictum, sapien in egestas condimentum, tortor arcu mattis ligula, ac lacinia eros neque nec magna.</a:t>
            </a:r>
          </a:p>
        </p:txBody>
      </p:sp>
      <p:sp>
        <p:nvSpPr>
          <p:cNvPr id="108" name="ZoneTexte 5">
            <a:extLst>
              <a:ext uri="{FF2B5EF4-FFF2-40B4-BE49-F238E27FC236}">
                <a16:creationId xmlns:a16="http://schemas.microsoft.com/office/drawing/2014/main" id="{F938242B-071E-42AE-AB3D-05F33DE7CEC2}"/>
              </a:ext>
            </a:extLst>
          </p:cNvPr>
          <p:cNvSpPr txBox="1"/>
          <p:nvPr/>
        </p:nvSpPr>
        <p:spPr>
          <a:xfrm>
            <a:off x="869777" y="27985376"/>
            <a:ext cx="808129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aliquam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commodo massa.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consequat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justo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Pellentesque dictum, sapien in egestas condimentum, tortor arcu mattis ligula, ac lacinia eros neque nec magna</a:t>
            </a:r>
            <a:r>
              <a:rPr lang="fr-FR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Aenean consequat euismod dolor ut tempus. Sed vel justo ut enim sollicitudin efficitur. Pellentesque dictum, sapien in egestas condimentum, tortor arcu mattis ligula, ac lacinia eros neque nec magna.</a:t>
            </a:r>
          </a:p>
        </p:txBody>
      </p:sp>
      <p:sp>
        <p:nvSpPr>
          <p:cNvPr id="110" name="Rectangle : coins arrondis 3">
            <a:extLst>
              <a:ext uri="{FF2B5EF4-FFF2-40B4-BE49-F238E27FC236}">
                <a16:creationId xmlns:a16="http://schemas.microsoft.com/office/drawing/2014/main" id="{6935BAB2-7958-48B9-9B15-05C1A999A50F}"/>
              </a:ext>
            </a:extLst>
          </p:cNvPr>
          <p:cNvSpPr/>
          <p:nvPr/>
        </p:nvSpPr>
        <p:spPr>
          <a:xfrm>
            <a:off x="451893" y="6990538"/>
            <a:ext cx="8895625" cy="9372600"/>
          </a:xfrm>
          <a:prstGeom prst="roundRect">
            <a:avLst>
              <a:gd name="adj" fmla="val 2010"/>
            </a:avLst>
          </a:prstGeom>
          <a:noFill/>
          <a:ln w="57150">
            <a:solidFill>
              <a:srgbClr val="752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90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B6F9843F-6C41-4C4A-9A12-A71A21FF83EC}"/>
              </a:ext>
            </a:extLst>
          </p:cNvPr>
          <p:cNvGrpSpPr/>
          <p:nvPr/>
        </p:nvGrpSpPr>
        <p:grpSpPr>
          <a:xfrm>
            <a:off x="444171" y="6566137"/>
            <a:ext cx="4028837" cy="1003132"/>
            <a:chOff x="444171" y="6566137"/>
            <a:chExt cx="4028837" cy="1003132"/>
          </a:xfrm>
        </p:grpSpPr>
        <p:sp>
          <p:nvSpPr>
            <p:cNvPr id="74" name="사각형: 둥근 모서리 73">
              <a:extLst>
                <a:ext uri="{FF2B5EF4-FFF2-40B4-BE49-F238E27FC236}">
                  <a16:creationId xmlns:a16="http://schemas.microsoft.com/office/drawing/2014/main" id="{75FB6F09-1D7D-42A2-A300-C32A72C5B4C9}"/>
                </a:ext>
              </a:extLst>
            </p:cNvPr>
            <p:cNvSpPr/>
            <p:nvPr/>
          </p:nvSpPr>
          <p:spPr>
            <a:xfrm>
              <a:off x="444171" y="6566137"/>
              <a:ext cx="4028837" cy="1003132"/>
            </a:xfrm>
            <a:prstGeom prst="roundRect">
              <a:avLst>
                <a:gd name="adj" fmla="val 50000"/>
              </a:avLst>
            </a:prstGeom>
            <a:solidFill>
              <a:srgbClr val="75297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직사각형 74">
              <a:extLst>
                <a:ext uri="{FF2B5EF4-FFF2-40B4-BE49-F238E27FC236}">
                  <a16:creationId xmlns:a16="http://schemas.microsoft.com/office/drawing/2014/main" id="{F41D76D6-FC71-46CE-B764-00A2AFD5FCB0}"/>
                </a:ext>
              </a:extLst>
            </p:cNvPr>
            <p:cNvSpPr/>
            <p:nvPr/>
          </p:nvSpPr>
          <p:spPr>
            <a:xfrm>
              <a:off x="835388" y="6695445"/>
              <a:ext cx="324640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4400" b="1" dirty="0">
                  <a:solidFill>
                    <a:prstClr val="white"/>
                  </a:solidFill>
                  <a:latin typeface="Arial Black" panose="020B0A04020102020204" pitchFamily="34" charset="0"/>
                </a:rPr>
                <a:t>PROBLEM</a:t>
              </a:r>
              <a:endParaRPr lang="en-US" sz="44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11" name="ZoneTexte 24">
            <a:extLst>
              <a:ext uri="{FF2B5EF4-FFF2-40B4-BE49-F238E27FC236}">
                <a16:creationId xmlns:a16="http://schemas.microsoft.com/office/drawing/2014/main" id="{6C88EFEB-E742-44EF-97E8-F5E8BF2FFD49}"/>
              </a:ext>
            </a:extLst>
          </p:cNvPr>
          <p:cNvSpPr txBox="1"/>
          <p:nvPr/>
        </p:nvSpPr>
        <p:spPr>
          <a:xfrm>
            <a:off x="20117253" y="7943607"/>
            <a:ext cx="9062771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lvl="0" algn="just"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suscipit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ullamcorper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est,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convallis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Praesent sed cursus dolor.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est, ac convallis metus pulvinar eget. Praesent sed cursus dolor.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B8F04737-083B-42EF-8921-B0BC41C56D17}"/>
              </a:ext>
            </a:extLst>
          </p:cNvPr>
          <p:cNvGrpSpPr/>
          <p:nvPr/>
        </p:nvGrpSpPr>
        <p:grpSpPr>
          <a:xfrm>
            <a:off x="9656521" y="19517262"/>
            <a:ext cx="3788521" cy="1003132"/>
            <a:chOff x="9454456" y="6292657"/>
            <a:chExt cx="3788521" cy="1003132"/>
          </a:xfrm>
        </p:grpSpPr>
        <p:sp>
          <p:nvSpPr>
            <p:cNvPr id="115" name="사각형: 둥근 모서리 114">
              <a:extLst>
                <a:ext uri="{FF2B5EF4-FFF2-40B4-BE49-F238E27FC236}">
                  <a16:creationId xmlns:a16="http://schemas.microsoft.com/office/drawing/2014/main" id="{42FD8138-9DF2-4C43-ACF0-9150F9B1719E}"/>
                </a:ext>
              </a:extLst>
            </p:cNvPr>
            <p:cNvSpPr/>
            <p:nvPr/>
          </p:nvSpPr>
          <p:spPr>
            <a:xfrm>
              <a:off x="9454456" y="6292657"/>
              <a:ext cx="3788521" cy="10031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rgbClr val="75297B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직사각형 115">
              <a:extLst>
                <a:ext uri="{FF2B5EF4-FFF2-40B4-BE49-F238E27FC236}">
                  <a16:creationId xmlns:a16="http://schemas.microsoft.com/office/drawing/2014/main" id="{AECFCBB8-67B6-4150-8B0D-8BE75EA94189}"/>
                </a:ext>
              </a:extLst>
            </p:cNvPr>
            <p:cNvSpPr/>
            <p:nvPr/>
          </p:nvSpPr>
          <p:spPr>
            <a:xfrm>
              <a:off x="9845673" y="6408317"/>
              <a:ext cx="307026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rgbClr val="75297B"/>
                  </a:solidFill>
                  <a:latin typeface="Arial Black" panose="020B0A04020102020204" pitchFamily="34" charset="0"/>
                </a:rPr>
                <a:t>RESULTS</a:t>
              </a:r>
            </a:p>
          </p:txBody>
        </p:sp>
      </p:grp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8B509287-65D1-4AAE-B02F-D9DCBA77240B}"/>
              </a:ext>
            </a:extLst>
          </p:cNvPr>
          <p:cNvGrpSpPr/>
          <p:nvPr/>
        </p:nvGrpSpPr>
        <p:grpSpPr>
          <a:xfrm>
            <a:off x="9632457" y="36726404"/>
            <a:ext cx="5130462" cy="1003132"/>
            <a:chOff x="9454457" y="6292657"/>
            <a:chExt cx="5130462" cy="1003132"/>
          </a:xfrm>
        </p:grpSpPr>
        <p:sp>
          <p:nvSpPr>
            <p:cNvPr id="118" name="사각형: 둥근 모서리 117">
              <a:extLst>
                <a:ext uri="{FF2B5EF4-FFF2-40B4-BE49-F238E27FC236}">
                  <a16:creationId xmlns:a16="http://schemas.microsoft.com/office/drawing/2014/main" id="{9F2FAD31-B798-41B8-AAEF-682FC9E5C103}"/>
                </a:ext>
              </a:extLst>
            </p:cNvPr>
            <p:cNvSpPr/>
            <p:nvPr/>
          </p:nvSpPr>
          <p:spPr>
            <a:xfrm>
              <a:off x="9454457" y="6292657"/>
              <a:ext cx="5130462" cy="1003132"/>
            </a:xfrm>
            <a:prstGeom prst="roundRect">
              <a:avLst>
                <a:gd name="adj" fmla="val 50000"/>
              </a:avLst>
            </a:prstGeom>
            <a:solidFill>
              <a:srgbClr val="75297B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5297B"/>
                </a:solidFill>
              </a:endParaRPr>
            </a:p>
          </p:txBody>
        </p:sp>
        <p:sp>
          <p:nvSpPr>
            <p:cNvPr id="119" name="직사각형 118">
              <a:extLst>
                <a:ext uri="{FF2B5EF4-FFF2-40B4-BE49-F238E27FC236}">
                  <a16:creationId xmlns:a16="http://schemas.microsoft.com/office/drawing/2014/main" id="{DF249DAF-7101-4270-BD6F-7E63A092108A}"/>
                </a:ext>
              </a:extLst>
            </p:cNvPr>
            <p:cNvSpPr/>
            <p:nvPr/>
          </p:nvSpPr>
          <p:spPr>
            <a:xfrm>
              <a:off x="9845673" y="6408317"/>
              <a:ext cx="438453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REFERENCES</a:t>
              </a:r>
            </a:p>
          </p:txBody>
        </p:sp>
      </p:grpSp>
      <p:pic>
        <p:nvPicPr>
          <p:cNvPr id="126" name="Image 28">
            <a:extLst>
              <a:ext uri="{FF2B5EF4-FFF2-40B4-BE49-F238E27FC236}">
                <a16:creationId xmlns:a16="http://schemas.microsoft.com/office/drawing/2014/main" id="{0B0E5FC4-23AA-4417-A15B-DD31440171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995690" y="12380479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27" name="Image 28">
            <a:extLst>
              <a:ext uri="{FF2B5EF4-FFF2-40B4-BE49-F238E27FC236}">
                <a16:creationId xmlns:a16="http://schemas.microsoft.com/office/drawing/2014/main" id="{2AC8A852-4AF0-40A0-90F9-096621CAC4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5232118" y="12377968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28" name="Image 28">
            <a:extLst>
              <a:ext uri="{FF2B5EF4-FFF2-40B4-BE49-F238E27FC236}">
                <a16:creationId xmlns:a16="http://schemas.microsoft.com/office/drawing/2014/main" id="{421544C8-91EF-48AC-83FE-4AE5DDF09A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10686476" y="27553213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29" name="Image 28">
            <a:extLst>
              <a:ext uri="{FF2B5EF4-FFF2-40B4-BE49-F238E27FC236}">
                <a16:creationId xmlns:a16="http://schemas.microsoft.com/office/drawing/2014/main" id="{2BA2FF79-2420-415A-8378-396A24F49E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15592795" y="27559681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0" name="Image 28">
            <a:extLst>
              <a:ext uri="{FF2B5EF4-FFF2-40B4-BE49-F238E27FC236}">
                <a16:creationId xmlns:a16="http://schemas.microsoft.com/office/drawing/2014/main" id="{1C6005F2-B092-4CC9-A9A2-8C9C146D41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20542305" y="27559681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1" name="Image 28">
            <a:extLst>
              <a:ext uri="{FF2B5EF4-FFF2-40B4-BE49-F238E27FC236}">
                <a16:creationId xmlns:a16="http://schemas.microsoft.com/office/drawing/2014/main" id="{6F87E28A-8A00-4739-8B0C-E1F6BD09E8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25498786" y="27584498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3" name="Image 28">
            <a:extLst>
              <a:ext uri="{FF2B5EF4-FFF2-40B4-BE49-F238E27FC236}">
                <a16:creationId xmlns:a16="http://schemas.microsoft.com/office/drawing/2014/main" id="{54494408-891E-4122-BC4B-752C23C5BB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10692449" y="31939804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4" name="Image 28">
            <a:extLst>
              <a:ext uri="{FF2B5EF4-FFF2-40B4-BE49-F238E27FC236}">
                <a16:creationId xmlns:a16="http://schemas.microsoft.com/office/drawing/2014/main" id="{2EC2A937-8F6F-48A6-AF42-8098C3DFF7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15598768" y="31946272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5" name="Image 28">
            <a:extLst>
              <a:ext uri="{FF2B5EF4-FFF2-40B4-BE49-F238E27FC236}">
                <a16:creationId xmlns:a16="http://schemas.microsoft.com/office/drawing/2014/main" id="{D324FAC0-FF62-465C-ABD9-BCFF626A93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20548278" y="31946272"/>
            <a:ext cx="3477318" cy="3477318"/>
          </a:xfrm>
          <a:prstGeom prst="roundRect">
            <a:avLst>
              <a:gd name="adj" fmla="val 4488"/>
            </a:avLst>
          </a:prstGeom>
        </p:spPr>
      </p:pic>
      <p:pic>
        <p:nvPicPr>
          <p:cNvPr id="136" name="Image 28">
            <a:extLst>
              <a:ext uri="{FF2B5EF4-FFF2-40B4-BE49-F238E27FC236}">
                <a16:creationId xmlns:a16="http://schemas.microsoft.com/office/drawing/2014/main" id="{C2489E5B-441F-4F6B-9454-A971E7162C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6519" r="7056" b="6943"/>
          <a:stretch/>
        </p:blipFill>
        <p:spPr>
          <a:xfrm>
            <a:off x="25504759" y="31971089"/>
            <a:ext cx="3477318" cy="3477318"/>
          </a:xfrm>
          <a:prstGeom prst="roundRect">
            <a:avLst>
              <a:gd name="adj" fmla="val 4488"/>
            </a:avLst>
          </a:prstGeom>
        </p:spPr>
      </p:pic>
    </p:spTree>
    <p:extLst>
      <p:ext uri="{BB962C8B-B14F-4D97-AF65-F5344CB8AC3E}">
        <p14:creationId xmlns:p14="http://schemas.microsoft.com/office/powerpoint/2010/main" val="62433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1323</Words>
  <Application>Microsoft Office PowerPoint</Application>
  <PresentationFormat>사용자 지정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Leelawadee UI Semilight</vt:lpstr>
      <vt:lpstr>Times New Roman</vt:lpstr>
      <vt:lpstr>Office Theme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Motion Lab - Mocap</cp:lastModifiedBy>
  <cp:revision>19</cp:revision>
  <dcterms:created xsi:type="dcterms:W3CDTF">2023-02-07T10:08:17Z</dcterms:created>
  <dcterms:modified xsi:type="dcterms:W3CDTF">2023-08-16T13:38:04Z</dcterms:modified>
</cp:coreProperties>
</file>